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5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1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9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2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5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8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3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5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4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9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30A33-D085-4E08-9A46-27560F477DB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C110-118B-4482-AA52-34CDD8CD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2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Ping </a:t>
            </a:r>
            <a:r>
              <a:rPr lang="en-US" dirty="0" smtClean="0"/>
              <a:t>Well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Taxidermy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2020.878A-C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3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2020.878A</a:t>
            </a:r>
            <a:br>
              <a:rPr lang="en-US" dirty="0" smtClean="0"/>
            </a:br>
            <a:r>
              <a:rPr lang="en-US" sz="1400" dirty="0" smtClean="0"/>
              <a:t>40kV, 15 </a:t>
            </a:r>
            <a:r>
              <a:rPr lang="en-US" sz="1400" dirty="0" err="1" smtClean="0"/>
              <a:t>uA</a:t>
            </a:r>
            <a:r>
              <a:rPr lang="en-US" sz="1400" dirty="0" smtClean="0"/>
              <a:t>, 60s, 3mm collimator, no vacuum</a:t>
            </a:r>
            <a:br>
              <a:rPr lang="en-US" sz="1400" dirty="0" smtClean="0"/>
            </a:br>
            <a:r>
              <a:rPr lang="en-US" sz="1400" dirty="0" err="1" smtClean="0"/>
              <a:t>Acquistion</a:t>
            </a:r>
            <a:r>
              <a:rPr lang="en-US" sz="1400" dirty="0" smtClean="0"/>
              <a:t> 1: Top of Deer’s nose – Major </a:t>
            </a:r>
            <a:r>
              <a:rPr lang="en-US" sz="1400" dirty="0" smtClean="0"/>
              <a:t>As, Trace Br</a:t>
            </a:r>
            <a:endParaRPr lang="en-US" sz="1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3119" b="33616"/>
          <a:stretch/>
        </p:blipFill>
        <p:spPr>
          <a:xfrm>
            <a:off x="889739" y="1825625"/>
            <a:ext cx="10736012" cy="445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6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2020.878B</a:t>
            </a:r>
            <a:br>
              <a:rPr lang="en-US" dirty="0" smtClean="0"/>
            </a:br>
            <a:r>
              <a:rPr lang="en-US" sz="1400" dirty="0" smtClean="0"/>
              <a:t>40kV, 15 </a:t>
            </a:r>
            <a:r>
              <a:rPr lang="en-US" sz="1400" dirty="0" err="1" smtClean="0"/>
              <a:t>uA</a:t>
            </a:r>
            <a:r>
              <a:rPr lang="en-US" sz="1400" dirty="0" smtClean="0"/>
              <a:t>, 60s, 3mm collimator, no vacuum</a:t>
            </a:r>
            <a:br>
              <a:rPr lang="en-US" sz="1400" dirty="0" smtClean="0"/>
            </a:br>
            <a:r>
              <a:rPr lang="en-US" sz="1400" dirty="0" smtClean="0"/>
              <a:t>2_top of wolf’s nose – Major As, Minor Br</a:t>
            </a:r>
            <a:endParaRPr lang="en-US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705" y="1825625"/>
            <a:ext cx="102285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3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2020.878C</a:t>
            </a:r>
            <a:br>
              <a:rPr lang="en-US" dirty="0" smtClean="0"/>
            </a:br>
            <a:r>
              <a:rPr lang="en-US" sz="1400" dirty="0" smtClean="0"/>
              <a:t>40kV, 15 </a:t>
            </a:r>
            <a:r>
              <a:rPr lang="en-US" sz="1400" dirty="0" err="1" smtClean="0"/>
              <a:t>uA</a:t>
            </a:r>
            <a:r>
              <a:rPr lang="en-US" sz="1400" dirty="0" smtClean="0"/>
              <a:t>, 60s, 3mm collimator, no vacuum</a:t>
            </a:r>
            <a:br>
              <a:rPr lang="en-US" sz="1400" dirty="0" smtClean="0"/>
            </a:br>
            <a:r>
              <a:rPr lang="en-US" sz="1400" dirty="0" smtClean="0"/>
              <a:t>3_goat’s forehead – Major As, Minor Br</a:t>
            </a:r>
            <a:endParaRPr lang="en-US" sz="1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705" y="1825625"/>
            <a:ext cx="102285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9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5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81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Ping Well Taxidermy</vt:lpstr>
      <vt:lpstr>2020.878A 40kV, 15 uA, 60s, 3mm collimator, no vacuum Acquistion 1: Top of Deer’s nose – Major As, Trace Br</vt:lpstr>
      <vt:lpstr>2020.878B 40kV, 15 uA, 60s, 3mm collimator, no vacuum 2_top of wolf’s nose – Major As, Minor Br</vt:lpstr>
      <vt:lpstr>2020.878C 40kV, 15 uA, 60s, 3mm collimator, no vacuum 3_goat’s forehead – Major As, Minor Br</vt:lpstr>
      <vt:lpstr>PowerPoint Presentation</vt:lpstr>
    </vt:vector>
  </TitlesOfParts>
  <Company>Denver Art Museum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Ping Artwork Taxidermy</dc:title>
  <dc:creator>DAM Conservation</dc:creator>
  <cp:lastModifiedBy>Aaron Burgess</cp:lastModifiedBy>
  <cp:revision>7</cp:revision>
  <dcterms:created xsi:type="dcterms:W3CDTF">2021-03-30T19:51:50Z</dcterms:created>
  <dcterms:modified xsi:type="dcterms:W3CDTF">2021-04-06T15:40:50Z</dcterms:modified>
</cp:coreProperties>
</file>